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6" r:id="rId6"/>
    <p:sldId id="265" r:id="rId7"/>
    <p:sldId id="266" r:id="rId8"/>
    <p:sldId id="267" r:id="rId9"/>
    <p:sldId id="268" r:id="rId10"/>
    <p:sldId id="261" r:id="rId11"/>
    <p:sldId id="262" r:id="rId12"/>
    <p:sldId id="263" r:id="rId13"/>
    <p:sldId id="264" r:id="rId14"/>
    <p:sldId id="269" r:id="rId15"/>
    <p:sldId id="270" r:id="rId16"/>
    <p:sldId id="271" r:id="rId17"/>
    <p:sldId id="275" r:id="rId18"/>
    <p:sldId id="274" r:id="rId19"/>
    <p:sldId id="272" r:id="rId20"/>
    <p:sldId id="273" r:id="rId21"/>
  </p:sldIdLst>
  <p:sldSz cx="9144000" cy="6858000" type="screen4x3"/>
  <p:notesSz cx="6881813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D05F004-3887-494F-A134-C7C510C0EAD9}" type="datetimeFigureOut">
              <a:rPr lang="nl-NL" smtClean="0"/>
              <a:t>3-4-2012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55EE4D5-0858-41C7-B40B-E4EFECB0479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EE4D5-0858-41C7-B40B-E4EFECB0479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245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F4CD-FA72-4B48-B161-25803DE97603}" type="datetimeFigureOut">
              <a:rPr lang="nl-NL" smtClean="0"/>
              <a:pPr/>
              <a:t>3-4-2012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CC1E6-3099-4A3A-9185-B41E143291A0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union.utwente.nl/verenigingen/korting-en-voordee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voorzitter@union.utwente.n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860" y="1357298"/>
            <a:ext cx="6319604" cy="1000132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latin typeface="Trebuchet MS" pitchFamily="34" charset="0"/>
              </a:rPr>
              <a:t>De Student Union</a:t>
            </a:r>
            <a:endParaRPr lang="nl-NL" dirty="0">
              <a:latin typeface="Trebuchet MS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71736" y="2143116"/>
            <a:ext cx="6572264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>
          <a:xfrm>
            <a:off x="2571736" y="2276872"/>
            <a:ext cx="4592552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2000" dirty="0" smtClean="0">
                <a:solidFill>
                  <a:srgbClr val="2D8AB9"/>
                </a:solidFill>
                <a:latin typeface="Trebuchet MS" pitchFamily="34" charset="0"/>
              </a:rPr>
              <a:t>5 april 2012</a:t>
            </a:r>
            <a:endParaRPr lang="nl-NL" sz="2000" dirty="0">
              <a:solidFill>
                <a:srgbClr val="2D8AB9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College van Bestuur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 &amp; wijzigingen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Beleidsverantwoordelijk: Sport &amp; Cultuur voor studenten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Verantwoordelijk: Introductie van de student in zijn of haar leefomgeving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Beleidsverantwoordelijk: Studentondernemerschap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Beleidsverantwoordelijk: Uniongebouwen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Adviserende rol op het gebied van Communicatie &amp; ICT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Convenant 2012 - 2015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86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College van Bestuur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Volgens de WHW kan het CvB haar verantwoordelijkheden niet afstaan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Goedkeuring van het CvB op begroting en verantwoordelijke beleidsterreinen m.b.t. Jaarplan</a:t>
            </a:r>
          </a:p>
          <a:p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Soms rare positie. Opdrachtgever? Nee.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Afstudeermaanden bezuinigingen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Bezuinigingen Sport &amp; Cultuur</a:t>
            </a:r>
          </a:p>
          <a:p>
            <a:pPr lvl="1">
              <a:buFont typeface="Arial" pitchFamily="34" charset="0"/>
              <a:buChar char="•"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Verantwoording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25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College van Bestuur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Maandelijks Werkoverleg SU-Rector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2-3 keer per jaar Bestuurlijk Overleg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Goede relatie</a:t>
            </a:r>
          </a:p>
          <a:p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wil zaken van ze, studenten belangen behartigen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NOM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Werkgroep Activisme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Sport &amp; Cultuur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Brug student-CvB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Relatie &amp; contact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500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err="1" smtClean="0">
                <a:solidFill>
                  <a:srgbClr val="2D8AB9"/>
                </a:solidFill>
                <a:latin typeface="Trebuchet MS" pitchFamily="34" charset="0"/>
              </a:rPr>
              <a:t>RoUTe</a:t>
            </a:r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 14+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Achtergrond: Financiële druk vanuit de overheid op de UT/Prestatieafspraken UT-OCW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Universiteitsraadvergadering december 2011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Rol Student Union afgelopen jaar</a:t>
            </a:r>
          </a:p>
          <a:p>
            <a:pPr marL="742950" lvl="2" indent="-342900"/>
            <a:r>
              <a:rPr lang="nl-NL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Wat is de inzet geweest en wat heeft het opgeleverd?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Hoe ziet de huidige situatie er uit en wat is de rol van de SU?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Het blijft ‘vechten’, inzet is concreter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University College: Prestatieafspraken en UT 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vs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TU/e</a:t>
            </a: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Onderwijsvernieuwingen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3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Werkgroep Activisme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Zeer gevoelig onderwerp! bv. PRAAT 2007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Hoe komt zo’n idee in godsnaam tot stand?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Werkgroep van de UT, rol van de SU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Hoe werkt zoiets, werkgroep bedenkt maar CvB besluit?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Wat is de angst van de SU en welke afwegingen komen daar bij kijken? Moeilijkheden?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Visie van de UT op nevenactiviteiten is de basis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Nieuwe Regeling Afstudeersteun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Op naar een nieuwe Regeling Afstudeersteun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46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Campus &amp; Sport/Cultuur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Komst van de Campusmanager december 2010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Afsplitsing studentensport in nieuwe convenant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Commissie Berger: november 2009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Bezuinigingen op studentensport, uitgangspunt is behoud van een zo breed mogelijk aanbod.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Rol Apollo en de Sportraad vs. OS</a:t>
            </a:r>
          </a:p>
          <a:p>
            <a:pPr marL="457200" lvl="1" indent="0">
              <a:buNone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Wat houdt die beleidsverantwoordelijkheid in?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6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/>
          </a:bodyPr>
          <a:lstStyle/>
          <a:p>
            <a:pPr algn="l"/>
            <a:r>
              <a:rPr lang="nl-NL" sz="3600" dirty="0" smtClean="0">
                <a:solidFill>
                  <a:srgbClr val="2D8AB9"/>
                </a:solidFill>
                <a:latin typeface="Trebuchet MS" pitchFamily="34" charset="0"/>
              </a:rPr>
              <a:t>Studentenbelangen behartigen</a:t>
            </a:r>
            <a:endParaRPr lang="nl-NL" sz="3600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Via Uniondeelnemers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Zorgen voor inspraak, studenten zelf zaken laten invullen is de hoofdmode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Stem van de student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4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/>
          </a:bodyPr>
          <a:lstStyle/>
          <a:p>
            <a:pPr algn="l"/>
            <a:r>
              <a:rPr lang="nl-NL" sz="2800" dirty="0" smtClean="0">
                <a:solidFill>
                  <a:srgbClr val="2D8AB9"/>
                </a:solidFill>
                <a:latin typeface="Trebuchet MS" pitchFamily="34" charset="0"/>
              </a:rPr>
              <a:t>Initiëren, stimuleren en faciliteren</a:t>
            </a:r>
            <a:endParaRPr lang="nl-NL" sz="2800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428736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Initiëren en stimuleren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Ontstaan van </a:t>
            </a: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Create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Tomorrow</a:t>
            </a:r>
            <a:endParaRPr lang="nl-N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Kenniscrisis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SOFA, </a:t>
            </a:r>
            <a:r>
              <a:rPr lang="nl-NL" sz="1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studentify</a:t>
            </a:r>
            <a:r>
              <a:rPr lang="nl-NL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18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yourself</a:t>
            </a:r>
            <a:r>
              <a:rPr lang="nl-NL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! </a:t>
            </a:r>
            <a:r>
              <a:rPr lang="nl-NL" sz="1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 mei 2012</a:t>
            </a:r>
          </a:p>
          <a:p>
            <a:pPr marL="457200" lvl="1" indent="0">
              <a:buNone/>
            </a:pPr>
            <a:endParaRPr lang="nl-NL" sz="1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Voorzieningen, faciliteiten en subsidies: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Klik hier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 huren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Beamers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/Scherm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Computers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Subsidies voor o.a. evenementen/initiatieven, vertalingen en bv. statutenwijzigingen. 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Maar denk ook aan SRC…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Een jaar SU bestuur?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Voordelen zijn tweeledig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 ideale SU bestuurder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Ruime vergoeding ca. € 700 p/m + geen last van langstudeerdersboete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Een keer meelopen, op de koffie of 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meelunchen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kan altijd!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mei interesselunch om 12.30 in de filmzaal Bastille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Even aanmelden bij: 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3"/>
              </a:rPr>
              <a:t>voorzitter@union.utwente.nl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zodat we rekening kunnen houden met de lunch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nl-NL" sz="2800" dirty="0" smtClean="0"/>
              <a:t>Wat heeft dat nou voor zin </a:t>
            </a:r>
            <a:r>
              <a:rPr lang="nl-NL" sz="2800" dirty="0" smtClean="0"/>
              <a:t>nog een jaar bestuur?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Discussie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1412776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Communicatie en Betrokkenheid</a:t>
            </a: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3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Inhoud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Student Union &amp; haar filosofie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College van Bestuur: Relatie &amp; Afspraken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RouTe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14+ &amp; Onderwijsvernieuwingen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Activisme &amp; nieuwe Regeling Afstudeersteun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 &amp; Sport/Cultuur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Studentenbelangen behartigen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Initiëren, stimuleren en faciliteren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Student Union bestuur</a:t>
            </a: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Vragen van jullie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776" y="1678769"/>
            <a:ext cx="501829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80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Ikzelf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1455609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Vijfdejaars student Werktuigbouwkunde</a:t>
            </a:r>
          </a:p>
          <a:p>
            <a:pPr marL="0" indent="0">
              <a:buNone/>
            </a:pP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Penningmeester W.S.G. Isaac Newton</a:t>
            </a:r>
          </a:p>
          <a:p>
            <a:pPr marL="0" indent="0">
              <a:buNone/>
            </a:pP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april 2009 – april 2010</a:t>
            </a:r>
          </a:p>
          <a:p>
            <a:pPr marL="0" indent="0">
              <a:buNone/>
            </a:pP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Penningmeester/Secretaris OS</a:t>
            </a:r>
          </a:p>
          <a:p>
            <a:pPr marL="0" indent="0">
              <a:buNone/>
            </a:pP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september 2010 – september 2011</a:t>
            </a:r>
          </a:p>
          <a:p>
            <a:pPr marL="0" indent="0">
              <a:buNone/>
            </a:pP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Voorzitter Student Union</a:t>
            </a:r>
          </a:p>
          <a:p>
            <a:pPr marL="457200" lvl="1" indent="0">
              <a:buNone/>
            </a:pPr>
            <a:r>
              <a:rPr lang="nl-NL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2011 </a:t>
            </a:r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– september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2012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nl-NL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nl-NL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8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RCV (Raad voor de 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CampusVoorzieningen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13/15 studenten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CC (</a:t>
            </a:r>
            <a:r>
              <a:rPr lang="nl-NL" sz="2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CampusCollege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 fulltime studenten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opdracht van de Universiteitsraad vormden zij het bestuur van de Campus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Dienst Campusvoorzieningen uitvoerder van het beleid</a:t>
            </a:r>
          </a:p>
          <a:p>
            <a:pPr marL="457200" lvl="1" indent="0">
              <a:buNone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Geschiedenis &lt;1997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Niet werkbare organisatie. Heroriëntatie van de Campus- en </a:t>
            </a:r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studentenvoorzieningen was nodig.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Wens om een extra impuls te geven aan de rollen van studenten en hun organisaties op de UT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Geschiedenis 1997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6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Nota Toekomst Campus/Studentenvoorzieningen UT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Het CvB kiest voor een zelfstandig studentenbestuur waarbij brede academische vorming wordt nagestreefd.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gebouwen: Bastille, Pakkerij en het WSC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september 1998 gaat het Interim-bestuur Studenten-campus van start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Overnemen taken RCV en CC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Organisatie SU voorbereiden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Ontwikkelingen SU integreren met verbouwing Bastille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Geschiedenis 1998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9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Op 2 juli 1999 was de SU een feit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4" y="1907221"/>
            <a:ext cx="5675709" cy="3678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5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5-6 bestuurders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vaste medewerkers (de Office)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student medewerkers</a:t>
            </a: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Commissies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Kick-In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Create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Tomorrow</a:t>
            </a: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nl-NL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Skills </a:t>
            </a:r>
            <a:r>
              <a:rPr lang="nl-NL" sz="1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Certificate</a:t>
            </a: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nl-N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Uniondeelnemers, DRV, RvT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nl-N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nl-NL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nl-NL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Organisatie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428604"/>
            <a:ext cx="7043758" cy="71438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 smtClean="0">
                <a:solidFill>
                  <a:srgbClr val="2D8AB9"/>
                </a:solidFill>
                <a:latin typeface="Trebuchet MS" pitchFamily="34" charset="0"/>
              </a:rPr>
              <a:t>Student Union</a:t>
            </a:r>
            <a:endParaRPr lang="nl-NL" dirty="0">
              <a:solidFill>
                <a:srgbClr val="2D8AB9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042" y="2000240"/>
            <a:ext cx="7043758" cy="4125923"/>
          </a:xfrm>
        </p:spPr>
        <p:txBody>
          <a:bodyPr>
            <a:normAutofit/>
          </a:bodyPr>
          <a:lstStyle/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Zelfstanding studentenbestuur verantwoordelijk voor studentenvoorzieningen</a:t>
            </a:r>
          </a:p>
          <a:p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nl-NL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Missie:</a:t>
            </a:r>
          </a:p>
          <a:p>
            <a:pPr marL="0" indent="0">
              <a:buNone/>
            </a:pPr>
            <a:r>
              <a:rPr lang="nl-NL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nl-NL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Het bevorderen van de academische vorming en het welzijn van de studenten aan de Universiteit Twente.”</a:t>
            </a:r>
            <a:endParaRPr lang="nl-NL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43042" y="1428736"/>
            <a:ext cx="7043758" cy="50006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nl-NL" sz="2800" dirty="0" smtClean="0"/>
              <a:t>Filosofie &amp; Missie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71604" y="1071546"/>
            <a:ext cx="7572396" cy="1588"/>
          </a:xfrm>
          <a:prstGeom prst="line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295" endPos="92000" dist="101600" dir="5400000" sy="-100000" algn="bl" rotWithShape="0"/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4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707</Words>
  <Application>Microsoft Office PowerPoint</Application>
  <PresentationFormat>On-screen Show (4:3)</PresentationFormat>
  <Paragraphs>144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De Student Union</vt:lpstr>
      <vt:lpstr>Inhoud</vt:lpstr>
      <vt:lpstr>Ikzelf</vt:lpstr>
      <vt:lpstr>Student Union</vt:lpstr>
      <vt:lpstr>Student Union</vt:lpstr>
      <vt:lpstr>Student Union</vt:lpstr>
      <vt:lpstr>Student Union</vt:lpstr>
      <vt:lpstr>Student Union</vt:lpstr>
      <vt:lpstr>Student Union</vt:lpstr>
      <vt:lpstr>College van Bestuur</vt:lpstr>
      <vt:lpstr>College van Bestuur</vt:lpstr>
      <vt:lpstr>College van Bestuur</vt:lpstr>
      <vt:lpstr>RoUTe 14+</vt:lpstr>
      <vt:lpstr>Werkgroep Activisme</vt:lpstr>
      <vt:lpstr>Campus &amp; Sport/Cultuur</vt:lpstr>
      <vt:lpstr>Studentenbelangen behartigen</vt:lpstr>
      <vt:lpstr>Initiëren, stimuleren en faciliteren</vt:lpstr>
      <vt:lpstr>Een jaar SU bestuur?</vt:lpstr>
      <vt:lpstr>Discussie</vt:lpstr>
      <vt:lpstr>Vragen van jullie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Irene</dc:creator>
  <cp:lastModifiedBy>Max Haspels</cp:lastModifiedBy>
  <cp:revision>21</cp:revision>
  <cp:lastPrinted>2012-04-04T09:13:15Z</cp:lastPrinted>
  <dcterms:created xsi:type="dcterms:W3CDTF">2011-08-11T14:09:27Z</dcterms:created>
  <dcterms:modified xsi:type="dcterms:W3CDTF">2012-04-05T10:00:43Z</dcterms:modified>
</cp:coreProperties>
</file>